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39" r:id="rId2"/>
    <p:sldId id="342" r:id="rId3"/>
    <p:sldId id="351" r:id="rId4"/>
    <p:sldId id="344" r:id="rId5"/>
    <p:sldId id="348" r:id="rId6"/>
    <p:sldId id="350" r:id="rId7"/>
    <p:sldId id="349" r:id="rId8"/>
    <p:sldId id="343" r:id="rId9"/>
    <p:sldId id="347" r:id="rId10"/>
    <p:sldId id="345" r:id="rId11"/>
    <p:sldId id="346" r:id="rId12"/>
    <p:sldId id="352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2763C5"/>
    <a:srgbClr val="FC4C0A"/>
    <a:srgbClr val="FFBE52"/>
    <a:srgbClr val="57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41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420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58317-ED26-4A44-847E-5939FD29F7BE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03230-FF6E-684C-A4CC-19C3B7A94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-1" t="1710" r="5596" b="2137"/>
          <a:stretch/>
        </p:blipFill>
        <p:spPr>
          <a:xfrm>
            <a:off x="0" y="0"/>
            <a:ext cx="26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-1" t="1710" r="5596" b="2137"/>
          <a:stretch/>
        </p:blipFill>
        <p:spPr>
          <a:xfrm>
            <a:off x="0" y="0"/>
            <a:ext cx="26207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C2C6A8-3757-47AB-AB63-F15AFDCF1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779" t="-296" r="-470" b="7138"/>
          <a:stretch/>
        </p:blipFill>
        <p:spPr>
          <a:xfrm>
            <a:off x="0" y="2535982"/>
            <a:ext cx="4216728" cy="4329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094" y="896732"/>
            <a:ext cx="7457706" cy="1834593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6094" y="2980707"/>
            <a:ext cx="7457705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4DF930-8766-4257-B9D7-C6CF43E5F5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72B3E1-11AB-4B6F-B042-E9A7FDF73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7949615C-6AEE-884F-9C8D-DC44B682E0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-1" t="1710" r="5596" b="2137"/>
          <a:stretch/>
        </p:blipFill>
        <p:spPr>
          <a:xfrm>
            <a:off x="0" y="0"/>
            <a:ext cx="26207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-1" t="1710" r="5596" b="2137"/>
          <a:stretch/>
        </p:blipFill>
        <p:spPr>
          <a:xfrm>
            <a:off x="0" y="0"/>
            <a:ext cx="26207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-1" t="1710" r="5596" b="2137"/>
          <a:stretch/>
        </p:blipFill>
        <p:spPr>
          <a:xfrm>
            <a:off x="0" y="0"/>
            <a:ext cx="262075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3696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2763C5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-1" t="1710" r="5596" b="2137"/>
          <a:stretch/>
        </p:blipFill>
        <p:spPr>
          <a:xfrm>
            <a:off x="0" y="0"/>
            <a:ext cx="26207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4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pos="3408" userDrawn="1">
          <p15:clr>
            <a:srgbClr val="FBAE40"/>
          </p15:clr>
        </p15:guide>
        <p15:guide id="6" orient="horz" pos="144" userDrawn="1">
          <p15:clr>
            <a:srgbClr val="FBAE40"/>
          </p15:clr>
        </p15:guide>
        <p15:guide id="7" orient="horz" pos="4176" userDrawn="1">
          <p15:clr>
            <a:srgbClr val="FBAE40"/>
          </p15:clr>
        </p15:guide>
        <p15:guide id="8" pos="384" userDrawn="1">
          <p15:clr>
            <a:srgbClr val="FBAE40"/>
          </p15:clr>
        </p15:guide>
        <p15:guide id="9" pos="240" userDrawn="1">
          <p15:clr>
            <a:srgbClr val="FBAE40"/>
          </p15:clr>
        </p15:guide>
        <p15:guide id="10" pos="7440" userDrawn="1">
          <p15:clr>
            <a:srgbClr val="FBAE40"/>
          </p15:clr>
        </p15:guide>
        <p15:guide id="11" orient="horz" pos="384" userDrawn="1">
          <p15:clr>
            <a:srgbClr val="FBAE40"/>
          </p15:clr>
        </p15:guide>
        <p15:guide id="12" orient="horz" pos="4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or Topic Title">
    <p:bg>
      <p:bgPr>
        <a:solidFill>
          <a:srgbClr val="276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2" r="16406" b="15883"/>
          <a:stretch/>
        </p:blipFill>
        <p:spPr>
          <a:xfrm>
            <a:off x="-17417" y="-1"/>
            <a:ext cx="12209417" cy="6858001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3696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Chapter Slide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7949615C-6AEE-884F-9C8D-DC44B682E0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4" y="6190418"/>
            <a:ext cx="2911135" cy="67500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4128">
          <p15:clr>
            <a:srgbClr val="FBAE40"/>
          </p15:clr>
        </p15:guide>
        <p15:guide id="5" pos="340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384">
          <p15:clr>
            <a:srgbClr val="FBAE40"/>
          </p15:clr>
        </p15:guide>
        <p15:guide id="9" pos="24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">
          <p15:clr>
            <a:srgbClr val="FBAE40"/>
          </p15:clr>
        </p15:guide>
        <p15:guide id="12" orient="horz" pos="4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or Topic Altern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2" r="16406" b="15883"/>
          <a:stretch/>
        </p:blipFill>
        <p:spPr>
          <a:xfrm>
            <a:off x="-17417" y="-1"/>
            <a:ext cx="12209417" cy="6858001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3696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Chapter Slide Alternate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7949615C-6AEE-884F-9C8D-DC44B682E0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4" y="6190418"/>
            <a:ext cx="2911135" cy="67500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pos="4128">
          <p15:clr>
            <a:srgbClr val="FBAE40"/>
          </p15:clr>
        </p15:guide>
        <p15:guide id="5" pos="340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384">
          <p15:clr>
            <a:srgbClr val="FBAE40"/>
          </p15:clr>
        </p15:guide>
        <p15:guide id="9" pos="24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">
          <p15:clr>
            <a:srgbClr val="FBAE40"/>
          </p15:clr>
        </p15:guide>
        <p15:guide id="12" orient="horz" pos="4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losing o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0" contrast="-100000"/>
            <a:alphaModFix amt="5000"/>
          </a:blip>
          <a:srcRect l="7478" t="5224" r="11554" b="37135"/>
          <a:stretch/>
        </p:blipFill>
        <p:spPr>
          <a:xfrm>
            <a:off x="0" y="0"/>
            <a:ext cx="1219200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Closing Slide /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63" y="6190418"/>
            <a:ext cx="2911137" cy="6750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396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7290" y="63396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2" r:id="rId4"/>
    <p:sldLayoutId id="2147483653" r:id="rId5"/>
    <p:sldLayoutId id="2147483654" r:id="rId6"/>
    <p:sldLayoutId id="2147483660" r:id="rId7"/>
    <p:sldLayoutId id="2147483662" r:id="rId8"/>
    <p:sldLayoutId id="2147483661" r:id="rId9"/>
    <p:sldLayoutId id="214748365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763C5"/>
          </a:solidFill>
          <a:latin typeface="+mj-lt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4A4A4A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rgbClr val="4A4A4A"/>
          </a:solidFill>
          <a:latin typeface="+mn-lt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4A4A4A"/>
          </a:solidFill>
          <a:latin typeface="+mn-lt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1" i="1" kern="1200">
          <a:solidFill>
            <a:srgbClr val="4A4A4A"/>
          </a:solidFill>
          <a:latin typeface="+mn-lt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1" kern="1200">
          <a:solidFill>
            <a:srgbClr val="4A4A4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93D8D2-D6CE-4710-A1C9-F344893AC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5725" y="896938"/>
            <a:ext cx="7458075" cy="1835150"/>
          </a:xfrm>
        </p:spPr>
        <p:txBody>
          <a:bodyPr/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SmartCredit</a:t>
            </a:r>
            <a:r>
              <a:rPr lang="en-US" baseline="30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® 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Banners  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05ABC895-1C50-41DE-98D2-60D98E1C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094" y="6390039"/>
            <a:ext cx="1837956" cy="295893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updated 08/2020</a:t>
            </a:r>
          </a:p>
        </p:txBody>
      </p:sp>
    </p:spTree>
    <p:extLst>
      <p:ext uri="{BB962C8B-B14F-4D97-AF65-F5344CB8AC3E}">
        <p14:creationId xmlns:p14="http://schemas.microsoft.com/office/powerpoint/2010/main" val="159731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Banner – stacked/blue</a:t>
            </a:r>
          </a:p>
        </p:txBody>
      </p:sp>
      <p:pic>
        <p:nvPicPr>
          <p:cNvPr id="8" name="Picture 7" descr="A picture containing ball, food, red, player&#10;&#10;Description automatically generated">
            <a:extLst>
              <a:ext uri="{FF2B5EF4-FFF2-40B4-BE49-F238E27FC236}">
                <a16:creationId xmlns:a16="http://schemas.microsoft.com/office/drawing/2014/main" id="{EE4E97D3-3B1C-4C40-9102-6EC8C091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664"/>
            <a:ext cx="12192000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5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Banner – stacked/white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A31C703-8F8F-4FB8-9E31-49242282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664"/>
            <a:ext cx="12192000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Banner – click here now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FB040-89F1-4B23-AA6C-2987B1FB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3" y="1951831"/>
            <a:ext cx="11810260" cy="34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Banner – enroll with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8EC178-A123-40A1-91E5-2228739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2" y="2014586"/>
            <a:ext cx="11756994" cy="33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84D19E-7DD4-49BE-8A54-89D4A5C54C3D}"/>
              </a:ext>
            </a:extLst>
          </p:cNvPr>
          <p:cNvSpPr txBox="1">
            <a:spLocks/>
          </p:cNvSpPr>
          <p:nvPr/>
        </p:nvSpPr>
        <p:spPr>
          <a:xfrm>
            <a:off x="838200" y="1689259"/>
            <a:ext cx="9982200" cy="166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1" i="1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1" kern="12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SmartCredit®’s logo, designs and copy are used with the expressed consent of ConsumerDirect and for the purposes of promoting SmartCredit®.  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note the following use guidelines: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-The logos and designs are not stretched or distorted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-The logo and design colors are not changed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-The logo and designs are used exclusively in connection with our partnership and for the purposes of promoting SmartCredit®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EC7A7-3805-4FB7-877F-DB8CCC1512A4}"/>
              </a:ext>
            </a:extLst>
          </p:cNvPr>
          <p:cNvSpPr/>
          <p:nvPr/>
        </p:nvSpPr>
        <p:spPr>
          <a:xfrm>
            <a:off x="838200" y="561022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communication, with its contents contains confidential and/or legally privileged information. It is solely for the use of the intended recipient(s).</a:t>
            </a:r>
          </a:p>
        </p:txBody>
      </p:sp>
    </p:spTree>
    <p:extLst>
      <p:ext uri="{BB962C8B-B14F-4D97-AF65-F5344CB8AC3E}">
        <p14:creationId xmlns:p14="http://schemas.microsoft.com/office/powerpoint/2010/main" val="42651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E184-D056-4007-89B7-EA14D56E5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7297A-0382-4B75-8D3F-940385761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7949615C-6AEE-884F-9C8D-DC44B682E0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14F2DE-C003-4261-8321-DB59DA9C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“Right click” any logo or design to save.</a:t>
            </a:r>
          </a:p>
        </p:txBody>
      </p:sp>
    </p:spTree>
    <p:extLst>
      <p:ext uri="{BB962C8B-B14F-4D97-AF65-F5344CB8AC3E}">
        <p14:creationId xmlns:p14="http://schemas.microsoft.com/office/powerpoint/2010/main" val="42923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– blue (.png)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9454F-8991-4023-8EFF-578F891A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2209372"/>
            <a:ext cx="12005569" cy="24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9908"/>
            <a:ext cx="10515600" cy="132556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– white (.png)</a:t>
            </a:r>
          </a:p>
        </p:txBody>
      </p:sp>
      <p:pic>
        <p:nvPicPr>
          <p:cNvPr id="7" name="Picture 6" descr="A picture containing drawing, room, sign&#10;&#10;Description automatically generated">
            <a:extLst>
              <a:ext uri="{FF2B5EF4-FFF2-40B4-BE49-F238E27FC236}">
                <a16:creationId xmlns:a16="http://schemas.microsoft.com/office/drawing/2014/main" id="{114D1737-87E6-4C62-BD31-8201439A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407"/>
            <a:ext cx="12192000" cy="25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7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– blue (.eps)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7A033-78FB-41A0-8D09-6564184CD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59" y="2666934"/>
            <a:ext cx="740728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9908"/>
            <a:ext cx="10515600" cy="132556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– white (.eps)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8BEA3-4918-44C0-AE67-FB66E7A4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59" y="2666934"/>
            <a:ext cx="740728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Banner - blue</a:t>
            </a:r>
          </a:p>
        </p:txBody>
      </p:sp>
      <p:pic>
        <p:nvPicPr>
          <p:cNvPr id="18" name="Picture 17" descr="A picture containing drawing, ball&#10;&#10;Description automatically generated">
            <a:extLst>
              <a:ext uri="{FF2B5EF4-FFF2-40B4-BE49-F238E27FC236}">
                <a16:creationId xmlns:a16="http://schemas.microsoft.com/office/drawing/2014/main" id="{47595315-F1E5-4182-A8E9-5F1C27781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533"/>
            <a:ext cx="12192000" cy="23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7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SmartCredit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- </a:t>
            </a:r>
            <a:fld id="{7949615C-6AEE-884F-9C8D-DC44B682E0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D4CE9F-C746-49CA-8C54-9F1C2826CB30}"/>
              </a:ext>
            </a:extLst>
          </p:cNvPr>
          <p:cNvSpPr txBox="1">
            <a:spLocks/>
          </p:cNvSpPr>
          <p:nvPr/>
        </p:nvSpPr>
        <p:spPr>
          <a:xfrm>
            <a:off x="836612" y="11279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rgbClr val="4A4A4A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0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i="1" kern="1200">
                <a:solidFill>
                  <a:srgbClr val="4A4A4A"/>
                </a:solidFill>
                <a:latin typeface="+mn-lt"/>
                <a:ea typeface="Open Sans" charset="0"/>
                <a:cs typeface="Open San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B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Banner – white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5891C31-D452-4345-A122-8882B7F8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533"/>
            <a:ext cx="12192000" cy="23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5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sumerDirect Brand Colors 1">
      <a:dk1>
        <a:srgbClr val="494949"/>
      </a:dk1>
      <a:lt1>
        <a:srgbClr val="FFFFFF"/>
      </a:lt1>
      <a:dk2>
        <a:srgbClr val="44546A"/>
      </a:dk2>
      <a:lt2>
        <a:srgbClr val="E7E6E6"/>
      </a:lt2>
      <a:accent1>
        <a:srgbClr val="2863C5"/>
      </a:accent1>
      <a:accent2>
        <a:srgbClr val="FC4C0B"/>
      </a:accent2>
      <a:accent3>
        <a:srgbClr val="979797"/>
      </a:accent3>
      <a:accent4>
        <a:srgbClr val="FFBE51"/>
      </a:accent4>
      <a:accent5>
        <a:srgbClr val="57D3FF"/>
      </a:accent5>
      <a:accent6>
        <a:srgbClr val="6BE59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sumerDirect_PowerPoint" id="{B3953238-A47D-AC44-ABEA-FCBF5FDBED2F}" vid="{FBA21DB0-F8A3-934D-AC6D-AD2C8DB10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ConsumerDirect_PowerPoint</Template>
  <TotalTime>127</TotalTime>
  <Words>222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ExtraBold</vt:lpstr>
      <vt:lpstr>Open Sans Semibold</vt:lpstr>
      <vt:lpstr>Office Theme</vt:lpstr>
      <vt:lpstr>SmartCredit® Banners  </vt:lpstr>
      <vt:lpstr>Confidential</vt:lpstr>
      <vt:lpstr>PowerPoint Presentation</vt:lpstr>
      <vt:lpstr>SmartCredit® </vt:lpstr>
      <vt:lpstr>SmartCredit® </vt:lpstr>
      <vt:lpstr>SmartCredit® </vt:lpstr>
      <vt:lpstr>SmartCredit® </vt:lpstr>
      <vt:lpstr>SmartCredit® </vt:lpstr>
      <vt:lpstr>SmartCredit® </vt:lpstr>
      <vt:lpstr>SmartCredit® </vt:lpstr>
      <vt:lpstr>SmartCredit® </vt:lpstr>
      <vt:lpstr>SmartCredit® </vt:lpstr>
      <vt:lpstr>SmartCredit®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ConsumerDirect Inc. PowerPoint Template</dc:title>
  <dc:creator>Maria Shahid</dc:creator>
  <cp:lastModifiedBy>Maria Shahid</cp:lastModifiedBy>
  <cp:revision>16</cp:revision>
  <cp:lastPrinted>2017-11-08T22:50:37Z</cp:lastPrinted>
  <dcterms:created xsi:type="dcterms:W3CDTF">2020-03-25T17:26:48Z</dcterms:created>
  <dcterms:modified xsi:type="dcterms:W3CDTF">2020-09-03T15:28:51Z</dcterms:modified>
  <cp:contentStatus/>
</cp:coreProperties>
</file>