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9" r:id="rId2"/>
    <p:sldId id="342" r:id="rId3"/>
    <p:sldId id="351" r:id="rId4"/>
    <p:sldId id="256" r:id="rId5"/>
    <p:sldId id="257" r:id="rId6"/>
    <p:sldId id="258" r:id="rId7"/>
  </p:sldIdLst>
  <p:sldSz cx="3657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3C5"/>
    <a:srgbClr val="1C5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227" d="100"/>
          <a:sy n="227" d="100"/>
        </p:scale>
        <p:origin x="1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598593"/>
            <a:ext cx="3108960" cy="1273387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21087"/>
            <a:ext cx="2743200" cy="883073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194733"/>
            <a:ext cx="788670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194733"/>
            <a:ext cx="2320290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or Topic Title">
    <p:bg>
      <p:bgPr>
        <a:solidFill>
          <a:srgbClr val="276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2" r="16406" b="15883"/>
          <a:stretch/>
        </p:blipFill>
        <p:spPr>
          <a:xfrm>
            <a:off x="-5225" y="-1"/>
            <a:ext cx="3662825" cy="3657601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251460" y="193971"/>
            <a:ext cx="3154680" cy="706967"/>
          </a:xfrm>
        </p:spPr>
        <p:txBody>
          <a:bodyPr>
            <a:normAutofit/>
          </a:bodyPr>
          <a:lstStyle>
            <a:lvl1pPr>
              <a:defRPr sz="1080" b="1" i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Chapter Slide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7949615C-6AEE-884F-9C8D-DC44B682E0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9" y="3301556"/>
            <a:ext cx="873341" cy="36000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460" y="973666"/>
            <a:ext cx="3154680" cy="2320714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85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4128">
          <p15:clr>
            <a:srgbClr val="FBAE40"/>
          </p15:clr>
        </p15:guide>
        <p15:guide id="5" pos="340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384">
          <p15:clr>
            <a:srgbClr val="FBAE40"/>
          </p15:clr>
        </p15:guide>
        <p15:guide id="9" pos="24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">
          <p15:clr>
            <a:srgbClr val="FBAE40"/>
          </p15:clr>
        </p15:guide>
        <p15:guide id="12" orient="horz" pos="4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r Topic Altern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2" r="16406" b="15883"/>
          <a:stretch/>
        </p:blipFill>
        <p:spPr>
          <a:xfrm>
            <a:off x="-5225" y="-1"/>
            <a:ext cx="3662825" cy="3657601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251460" y="193971"/>
            <a:ext cx="3154680" cy="706967"/>
          </a:xfrm>
        </p:spPr>
        <p:txBody>
          <a:bodyPr>
            <a:normAutofit/>
          </a:bodyPr>
          <a:lstStyle>
            <a:lvl1pPr>
              <a:defRPr sz="1080" b="1" i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Chapter Slide Alternate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7949615C-6AEE-884F-9C8D-DC44B682E0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9" y="3301556"/>
            <a:ext cx="873341" cy="36000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460" y="973666"/>
            <a:ext cx="3154680" cy="2320714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80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4128">
          <p15:clr>
            <a:srgbClr val="FBAE40"/>
          </p15:clr>
        </p15:guide>
        <p15:guide id="5" pos="340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384">
          <p15:clr>
            <a:srgbClr val="FBAE40"/>
          </p15:clr>
        </p15:guide>
        <p15:guide id="9" pos="24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">
          <p15:clr>
            <a:srgbClr val="FBAE40"/>
          </p15:clr>
        </p15:guide>
        <p15:guide id="12" orient="horz" pos="4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C2C6A8-3757-47AB-AB63-F15AFDCF1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779" t="-296" r="-470" b="7138"/>
          <a:stretch/>
        </p:blipFill>
        <p:spPr>
          <a:xfrm>
            <a:off x="0" y="1352524"/>
            <a:ext cx="1265018" cy="230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828" y="478257"/>
            <a:ext cx="2237312" cy="978450"/>
          </a:xfrm>
        </p:spPr>
        <p:txBody>
          <a:bodyPr anchor="b">
            <a:normAutofit/>
          </a:bodyPr>
          <a:lstStyle>
            <a:lvl1pPr algn="l">
              <a:defRPr sz="132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828" y="1589710"/>
            <a:ext cx="2237312" cy="883073"/>
          </a:xfrm>
        </p:spPr>
        <p:txBody>
          <a:bodyPr/>
          <a:lstStyle>
            <a:lvl1pPr marL="0" indent="0" algn="l">
              <a:buNone/>
              <a:defRPr sz="720" b="1"/>
            </a:lvl1pPr>
            <a:lvl2pPr marL="137160" indent="0" algn="ctr">
              <a:buNone/>
              <a:defRPr sz="600"/>
            </a:lvl2pPr>
            <a:lvl3pPr marL="274320" indent="0" algn="ctr">
              <a:buNone/>
              <a:defRPr sz="540"/>
            </a:lvl3pPr>
            <a:lvl4pPr marL="411480" indent="0" algn="ctr">
              <a:buNone/>
              <a:defRPr sz="480"/>
            </a:lvl4pPr>
            <a:lvl5pPr marL="548640" indent="0" algn="ctr">
              <a:buNone/>
              <a:defRPr sz="480"/>
            </a:lvl5pPr>
            <a:lvl6pPr marL="685800" indent="0" algn="ctr">
              <a:buNone/>
              <a:defRPr sz="480"/>
            </a:lvl6pPr>
            <a:lvl7pPr marL="822960" indent="0" algn="ctr">
              <a:buNone/>
              <a:defRPr sz="480"/>
            </a:lvl7pPr>
            <a:lvl8pPr marL="960120" indent="0" algn="ctr">
              <a:buNone/>
              <a:defRPr sz="480"/>
            </a:lvl8pPr>
            <a:lvl9pPr marL="1097280" indent="0" algn="ctr">
              <a:buNone/>
              <a:defRPr sz="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9" y="3301556"/>
            <a:ext cx="873341" cy="3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911861"/>
            <a:ext cx="3154680" cy="15214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2447714"/>
            <a:ext cx="3154680" cy="800100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973666"/>
            <a:ext cx="155448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973666"/>
            <a:ext cx="155448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194734"/>
            <a:ext cx="315468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896620"/>
            <a:ext cx="1547336" cy="43942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1336040"/>
            <a:ext cx="154733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896620"/>
            <a:ext cx="1554956" cy="43942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1336040"/>
            <a:ext cx="155495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243840"/>
            <a:ext cx="1179671" cy="85344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526627"/>
            <a:ext cx="1851660" cy="2599267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097280"/>
            <a:ext cx="1179671" cy="2032847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7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243840"/>
            <a:ext cx="1179671" cy="85344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526627"/>
            <a:ext cx="1851660" cy="2599267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097280"/>
            <a:ext cx="1179671" cy="2032847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94734"/>
            <a:ext cx="315468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973666"/>
            <a:ext cx="315468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0B55-8B8B-6341-BECC-57A5E4D0AC5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1F04-838C-4549-8827-9879EFE5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1891E342-3650-8846-865D-4F11DE9E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93D8D2-D6CE-4710-A1C9-F344893AC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436" y="896788"/>
            <a:ext cx="2382446" cy="550545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2763C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SmartCredit</a:t>
            </a:r>
            <a:r>
              <a:rPr lang="en-US" sz="1600" baseline="30000" dirty="0">
                <a:solidFill>
                  <a:srgbClr val="2763C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® </a:t>
            </a:r>
            <a:br>
              <a:rPr lang="en-US" sz="1600" baseline="30000" dirty="0">
                <a:solidFill>
                  <a:srgbClr val="2763C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1600" dirty="0">
                <a:solidFill>
                  <a:srgbClr val="2763C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Social Media Templates for Partners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05ABC895-1C50-41DE-98D2-60D98E1C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717" y="3292216"/>
            <a:ext cx="795439" cy="246528"/>
          </a:xfrm>
        </p:spPr>
        <p:txBody>
          <a:bodyPr>
            <a:normAutofit/>
          </a:bodyPr>
          <a:lstStyle/>
          <a:p>
            <a:r>
              <a:rPr lang="en-US" sz="3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updated 08/2020</a:t>
            </a:r>
          </a:p>
        </p:txBody>
      </p:sp>
    </p:spTree>
    <p:extLst>
      <p:ext uri="{BB962C8B-B14F-4D97-AF65-F5344CB8AC3E}">
        <p14:creationId xmlns:p14="http://schemas.microsoft.com/office/powerpoint/2010/main" val="159731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7D543A5-01AF-0F46-9558-1B094D3F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93971"/>
            <a:ext cx="3154680" cy="706967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84D19E-7DD4-49BE-8A54-89D4A5C54C3D}"/>
              </a:ext>
            </a:extLst>
          </p:cNvPr>
          <p:cNvSpPr txBox="1">
            <a:spLocks/>
          </p:cNvSpPr>
          <p:nvPr/>
        </p:nvSpPr>
        <p:spPr>
          <a:xfrm>
            <a:off x="251460" y="847259"/>
            <a:ext cx="2994660" cy="499950"/>
          </a:xfrm>
          <a:prstGeom prst="rect">
            <a:avLst/>
          </a:prstGeom>
        </p:spPr>
        <p:txBody>
          <a:bodyPr vert="horz" lIns="27432" tIns="13716" rIns="27432" bIns="1371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1" i="1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1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SmartCredit®’s logo, designs and copy are used with the expressed consent of ConsumerDirect and for the purposes of promoting SmartCredit®.  </a:t>
            </a:r>
          </a:p>
          <a:p>
            <a:r>
              <a:rPr lang="en-US" sz="4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note the following use guidelines:</a:t>
            </a:r>
          </a:p>
          <a:p>
            <a:r>
              <a:rPr lang="en-US" sz="4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-The logos and designs are not stretched or distorted</a:t>
            </a:r>
          </a:p>
          <a:p>
            <a:r>
              <a:rPr lang="en-US" sz="4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-The logo and design colors are not changed</a:t>
            </a:r>
          </a:p>
          <a:p>
            <a:r>
              <a:rPr lang="en-US" sz="4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-The logo and designs are used exclusively in connection with our partnership and for the purposes of promoting SmartCredit®</a:t>
            </a:r>
          </a:p>
          <a:p>
            <a:endParaRPr lang="en-US" sz="4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4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4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EC7A7-3805-4FB7-877F-DB8CCC1512A4}"/>
              </a:ext>
            </a:extLst>
          </p:cNvPr>
          <p:cNvSpPr/>
          <p:nvPr/>
        </p:nvSpPr>
        <p:spPr>
          <a:xfrm>
            <a:off x="251460" y="3049225"/>
            <a:ext cx="1828800" cy="2031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communication, with its contents contains confidential and/or legally privileged information. It is solely for the use of the intended recipient(s).</a:t>
            </a:r>
          </a:p>
        </p:txBody>
      </p:sp>
    </p:spTree>
    <p:extLst>
      <p:ext uri="{BB962C8B-B14F-4D97-AF65-F5344CB8AC3E}">
        <p14:creationId xmlns:p14="http://schemas.microsoft.com/office/powerpoint/2010/main" val="42651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E184-D056-4007-89B7-EA14D56E5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14F2DE-C003-4261-8321-DB59DA9C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331430"/>
            <a:ext cx="3154680" cy="2320714"/>
          </a:xfrm>
        </p:spPr>
        <p:txBody>
          <a:bodyPr/>
          <a:lstStyle/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Directions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Modify the points field to share your client success results</a:t>
            </a:r>
          </a:p>
          <a:p>
            <a:pPr marL="228600" indent="-228600"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click the image to save</a:t>
            </a:r>
          </a:p>
          <a:p>
            <a:pPr marL="228600" indent="-228600"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to your favorite social media pages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6695C-AAA5-406F-BE01-F63BFDBB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84" y="1940076"/>
            <a:ext cx="1391631" cy="138609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70122A7-D769-7E44-9ECF-2BC4F0DC1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611260-CCFA-6147-B05A-F55A82DC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26E8E8-0D86-B344-9D19-93146D576107}"/>
              </a:ext>
            </a:extLst>
          </p:cNvPr>
          <p:cNvSpPr txBox="1"/>
          <p:nvPr/>
        </p:nvSpPr>
        <p:spPr>
          <a:xfrm>
            <a:off x="2622586" y="2056051"/>
            <a:ext cx="9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2219C-B44A-F644-8B64-7362C8E931A3}"/>
              </a:ext>
            </a:extLst>
          </p:cNvPr>
          <p:cNvSpPr txBox="1"/>
          <p:nvPr/>
        </p:nvSpPr>
        <p:spPr>
          <a:xfrm>
            <a:off x="2622586" y="2363418"/>
            <a:ext cx="91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AB91F-8A1D-0241-A1AA-CB0CE23C4972}"/>
              </a:ext>
            </a:extLst>
          </p:cNvPr>
          <p:cNvSpPr txBox="1"/>
          <p:nvPr/>
        </p:nvSpPr>
        <p:spPr>
          <a:xfrm>
            <a:off x="2622586" y="2671195"/>
            <a:ext cx="974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CFA61-CE31-B241-B027-CA54E70CB09A}"/>
              </a:ext>
            </a:extLst>
          </p:cNvPr>
          <p:cNvSpPr txBox="1"/>
          <p:nvPr/>
        </p:nvSpPr>
        <p:spPr>
          <a:xfrm>
            <a:off x="-374970" y="5854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C530BC-E5E2-6F42-AB83-0754DB1A1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26E8E8-0D86-B344-9D19-93146D576107}"/>
              </a:ext>
            </a:extLst>
          </p:cNvPr>
          <p:cNvSpPr txBox="1"/>
          <p:nvPr/>
        </p:nvSpPr>
        <p:spPr>
          <a:xfrm>
            <a:off x="2612768" y="2069133"/>
            <a:ext cx="96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2219C-B44A-F644-8B64-7362C8E931A3}"/>
              </a:ext>
            </a:extLst>
          </p:cNvPr>
          <p:cNvSpPr txBox="1"/>
          <p:nvPr/>
        </p:nvSpPr>
        <p:spPr>
          <a:xfrm>
            <a:off x="2617675" y="2372638"/>
            <a:ext cx="95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AB91F-8A1D-0241-A1AA-CB0CE23C4972}"/>
              </a:ext>
            </a:extLst>
          </p:cNvPr>
          <p:cNvSpPr txBox="1"/>
          <p:nvPr/>
        </p:nvSpPr>
        <p:spPr>
          <a:xfrm>
            <a:off x="2617675" y="2707646"/>
            <a:ext cx="9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1F452-2722-0349-89E3-E9C23237A7EF}"/>
              </a:ext>
            </a:extLst>
          </p:cNvPr>
          <p:cNvSpPr txBox="1"/>
          <p:nvPr/>
        </p:nvSpPr>
        <p:spPr>
          <a:xfrm>
            <a:off x="2612771" y="1745588"/>
            <a:ext cx="96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09EB9-EC5F-1B4A-A4D3-0AF85B660B20}"/>
              </a:ext>
            </a:extLst>
          </p:cNvPr>
          <p:cNvSpPr txBox="1"/>
          <p:nvPr/>
        </p:nvSpPr>
        <p:spPr>
          <a:xfrm>
            <a:off x="2617675" y="3042046"/>
            <a:ext cx="9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</p:spTree>
    <p:extLst>
      <p:ext uri="{BB962C8B-B14F-4D97-AF65-F5344CB8AC3E}">
        <p14:creationId xmlns:p14="http://schemas.microsoft.com/office/powerpoint/2010/main" val="237988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7740BD-563B-FE44-A869-2204F7F5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21F452-2722-0349-89E3-E9C23237A7EF}"/>
              </a:ext>
            </a:extLst>
          </p:cNvPr>
          <p:cNvSpPr txBox="1"/>
          <p:nvPr/>
        </p:nvSpPr>
        <p:spPr>
          <a:xfrm>
            <a:off x="1848432" y="2054502"/>
            <a:ext cx="759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22A69-E854-4740-8A60-12F225C8276E}"/>
              </a:ext>
            </a:extLst>
          </p:cNvPr>
          <p:cNvSpPr txBox="1"/>
          <p:nvPr/>
        </p:nvSpPr>
        <p:spPr>
          <a:xfrm>
            <a:off x="1848431" y="2262066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A1BDDB-32D5-9446-BDA8-EB83776C8000}"/>
              </a:ext>
            </a:extLst>
          </p:cNvPr>
          <p:cNvSpPr txBox="1"/>
          <p:nvPr/>
        </p:nvSpPr>
        <p:spPr>
          <a:xfrm>
            <a:off x="1848431" y="2480848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19F4E-8013-3547-B4C0-6CA46A06031A}"/>
              </a:ext>
            </a:extLst>
          </p:cNvPr>
          <p:cNvSpPr txBox="1"/>
          <p:nvPr/>
        </p:nvSpPr>
        <p:spPr>
          <a:xfrm>
            <a:off x="1848431" y="2682803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8F81A-07E0-5C4C-9E5A-C8A12D093E3D}"/>
              </a:ext>
            </a:extLst>
          </p:cNvPr>
          <p:cNvSpPr txBox="1"/>
          <p:nvPr/>
        </p:nvSpPr>
        <p:spPr>
          <a:xfrm>
            <a:off x="1848431" y="2901586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9719D-E531-0840-9818-4930D5B2CB3F}"/>
              </a:ext>
            </a:extLst>
          </p:cNvPr>
          <p:cNvSpPr txBox="1"/>
          <p:nvPr/>
        </p:nvSpPr>
        <p:spPr>
          <a:xfrm>
            <a:off x="2897466" y="2054502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73F86-F2EC-E745-A513-C390E12B9DA3}"/>
              </a:ext>
            </a:extLst>
          </p:cNvPr>
          <p:cNvSpPr txBox="1"/>
          <p:nvPr/>
        </p:nvSpPr>
        <p:spPr>
          <a:xfrm>
            <a:off x="2897466" y="2262066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78E55-67EB-D041-98FB-77D5BFC7DC95}"/>
              </a:ext>
            </a:extLst>
          </p:cNvPr>
          <p:cNvSpPr txBox="1"/>
          <p:nvPr/>
        </p:nvSpPr>
        <p:spPr>
          <a:xfrm>
            <a:off x="2897466" y="2480848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9658FE-B9CC-7447-95BA-D1CB7178B448}"/>
              </a:ext>
            </a:extLst>
          </p:cNvPr>
          <p:cNvSpPr txBox="1"/>
          <p:nvPr/>
        </p:nvSpPr>
        <p:spPr>
          <a:xfrm>
            <a:off x="2897466" y="2682803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700D1-9500-9146-94B0-C1A79B5A985F}"/>
              </a:ext>
            </a:extLst>
          </p:cNvPr>
          <p:cNvSpPr txBox="1"/>
          <p:nvPr/>
        </p:nvSpPr>
        <p:spPr>
          <a:xfrm>
            <a:off x="2897466" y="2901586"/>
            <a:ext cx="774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51A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+ pts</a:t>
            </a:r>
          </a:p>
        </p:txBody>
      </p:sp>
    </p:spTree>
    <p:extLst>
      <p:ext uri="{BB962C8B-B14F-4D97-AF65-F5344CB8AC3E}">
        <p14:creationId xmlns:p14="http://schemas.microsoft.com/office/powerpoint/2010/main" val="157780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176</Words>
  <Application>Microsoft Macintosh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SemiBold</vt:lpstr>
      <vt:lpstr>Office Theme</vt:lpstr>
      <vt:lpstr>SmartCredit®  Social Media Templates for Partners</vt:lpstr>
      <vt:lpstr>Confidential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Trovato</dc:creator>
  <cp:lastModifiedBy>Samantha Trovato</cp:lastModifiedBy>
  <cp:revision>11</cp:revision>
  <dcterms:created xsi:type="dcterms:W3CDTF">2020-08-17T18:50:38Z</dcterms:created>
  <dcterms:modified xsi:type="dcterms:W3CDTF">2020-08-28T16:24:26Z</dcterms:modified>
</cp:coreProperties>
</file>